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70" r:id="rId10"/>
    <p:sldId id="267" r:id="rId11"/>
    <p:sldId id="266" r:id="rId12"/>
    <p:sldId id="264" r:id="rId13"/>
    <p:sldId id="265" r:id="rId14"/>
    <p:sldId id="272" r:id="rId15"/>
    <p:sldId id="271" r:id="rId16"/>
    <p:sldId id="268" r:id="rId17"/>
    <p:sldId id="269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50" d="100"/>
          <a:sy n="150" d="100"/>
        </p:scale>
        <p:origin x="92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5638800"/>
            <a:ext cx="6400800" cy="1752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Galileo Galilei </a:t>
            </a:r>
          </a:p>
        </p:txBody>
      </p:sp>
      <p:pic>
        <p:nvPicPr>
          <p:cNvPr id="4" name="Picture 3" descr="Justus_Sustermans_-_Portrait_of_Galileo_Galilei,_16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0"/>
            <a:ext cx="4648200" cy="552522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38200" y="22828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600200" y="57912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Italian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1564-1642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7px-Ernest_Rutherford_LO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7701" y="228600"/>
            <a:ext cx="3984499" cy="4876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600" y="5257800"/>
            <a:ext cx="518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  Lord Ernest Rutherford</a:t>
            </a:r>
          </a:p>
          <a:p>
            <a:r>
              <a:rPr lang="en-US" sz="3200" dirty="0" smtClean="0"/>
              <a:t> New Zealander, 1871-1937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bert-einstein-picture-id1286143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1219" y="0"/>
            <a:ext cx="4269581" cy="49895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0200" y="5181600"/>
            <a:ext cx="579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                Albert Einstein</a:t>
            </a:r>
          </a:p>
          <a:p>
            <a:r>
              <a:rPr lang="en-US" sz="3200" dirty="0" smtClean="0"/>
              <a:t>               German, 1879-1955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iels_Boh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455" y="0"/>
            <a:ext cx="4710545" cy="5486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5562600"/>
            <a:ext cx="579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                  </a:t>
            </a:r>
            <a:r>
              <a:rPr lang="en-US" sz="3200" dirty="0" err="1" smtClean="0"/>
              <a:t>Niels</a:t>
            </a:r>
            <a:r>
              <a:rPr lang="en-US" sz="3200" dirty="0" smtClean="0"/>
              <a:t> Bohr</a:t>
            </a:r>
          </a:p>
          <a:p>
            <a:r>
              <a:rPr lang="en-US" sz="3200" dirty="0" smtClean="0"/>
              <a:t>               Danish,1885-1962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rwin_Schrödinger_(193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-127363"/>
            <a:ext cx="4343400" cy="54423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5410200"/>
            <a:ext cx="5715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          Erwin Schrodinger</a:t>
            </a:r>
          </a:p>
          <a:p>
            <a:r>
              <a:rPr lang="en-US" sz="3200" smtClean="0"/>
              <a:t>          Austrian,1887-1961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ir_CV_Ram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455" y="0"/>
            <a:ext cx="4634345" cy="53149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1200" y="5486400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</a:t>
            </a:r>
            <a:r>
              <a:rPr lang="en-US" sz="2400" dirty="0" err="1" smtClean="0"/>
              <a:t>Chandrasekhara</a:t>
            </a:r>
            <a:r>
              <a:rPr lang="en-US" sz="2400" dirty="0" smtClean="0"/>
              <a:t> </a:t>
            </a:r>
            <a:r>
              <a:rPr lang="en-US" sz="2400" dirty="0" err="1" smtClean="0"/>
              <a:t>Venkata</a:t>
            </a:r>
            <a:r>
              <a:rPr lang="en-US" sz="2400" dirty="0" smtClean="0"/>
              <a:t> Raman</a:t>
            </a:r>
          </a:p>
          <a:p>
            <a:r>
              <a:rPr lang="en-US" sz="2400" dirty="0" smtClean="0"/>
              <a:t>                 Indian, 1888-1970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r-Meghnad-Sah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0"/>
            <a:ext cx="4229100" cy="525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600" y="5410200"/>
            <a:ext cx="579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             </a:t>
            </a:r>
            <a:r>
              <a:rPr lang="en-US" sz="3200" dirty="0" err="1" smtClean="0"/>
              <a:t>Meghnad</a:t>
            </a:r>
            <a:r>
              <a:rPr lang="en-US" sz="3200" dirty="0" smtClean="0"/>
              <a:t> </a:t>
            </a:r>
            <a:r>
              <a:rPr lang="en-US" sz="3200" dirty="0" err="1" smtClean="0"/>
              <a:t>Saha</a:t>
            </a:r>
            <a:endParaRPr lang="en-US" sz="3200" dirty="0" smtClean="0"/>
          </a:p>
          <a:p>
            <a:r>
              <a:rPr lang="en-US" sz="3200" dirty="0" smtClean="0"/>
              <a:t>         Indian , 1893-1956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tyenBose19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0"/>
            <a:ext cx="4724400" cy="5486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0" y="5638800"/>
            <a:ext cx="518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        </a:t>
            </a:r>
            <a:r>
              <a:rPr lang="en-US" sz="2800" dirty="0" err="1" smtClean="0"/>
              <a:t>Satyendra</a:t>
            </a:r>
            <a:r>
              <a:rPr lang="en-US" sz="2800" dirty="0" smtClean="0"/>
              <a:t> </a:t>
            </a:r>
            <a:r>
              <a:rPr lang="en-US" sz="2800" dirty="0" err="1" smtClean="0"/>
              <a:t>Nath</a:t>
            </a:r>
            <a:r>
              <a:rPr lang="en-US" sz="2800" dirty="0" smtClean="0"/>
              <a:t> Bose,</a:t>
            </a:r>
          </a:p>
          <a:p>
            <a:r>
              <a:rPr lang="en-US" sz="2800" dirty="0" smtClean="0"/>
              <a:t>      Indian, 1894-1974 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undesarchiv_Bild183-R57262,_Werner_Heisenber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2034" y="0"/>
            <a:ext cx="4319932" cy="5562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5715000"/>
            <a:ext cx="5638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      Werner Heisenberg</a:t>
            </a:r>
          </a:p>
          <a:p>
            <a:r>
              <a:rPr lang="en-US" sz="3200" dirty="0" smtClean="0"/>
              <a:t>            German,1901-1976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itish-theoretical-physicist-stephen-hawking-cambridge-january-1993-picture-id8823249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0"/>
            <a:ext cx="5705475" cy="5181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533400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               Stephen William Hawking</a:t>
            </a:r>
          </a:p>
          <a:p>
            <a:r>
              <a:rPr lang="en-US" sz="2400" dirty="0" smtClean="0"/>
              <a:t>                  Born in Oxford, England, 1942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ascal_3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0800" y="0"/>
            <a:ext cx="3672465" cy="5284126"/>
          </a:xfrm>
        </p:spPr>
      </p:pic>
      <p:sp>
        <p:nvSpPr>
          <p:cNvPr id="5" name="TextBox 4"/>
          <p:cNvSpPr txBox="1"/>
          <p:nvPr/>
        </p:nvSpPr>
        <p:spPr>
          <a:xfrm>
            <a:off x="1371600" y="5638800"/>
            <a:ext cx="678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                     </a:t>
            </a:r>
            <a:r>
              <a:rPr lang="en-US" sz="3200" dirty="0" err="1" smtClean="0"/>
              <a:t>Blaise</a:t>
            </a:r>
            <a:r>
              <a:rPr lang="en-US" sz="3200" dirty="0" smtClean="0"/>
              <a:t> Pascal  </a:t>
            </a:r>
          </a:p>
          <a:p>
            <a:r>
              <a:rPr lang="en-US" sz="3200" dirty="0" smtClean="0"/>
              <a:t>                 French , 1623- 1662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ok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599" y="0"/>
            <a:ext cx="4237749" cy="533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5638800"/>
            <a:ext cx="647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                    Robert Hook</a:t>
            </a:r>
          </a:p>
          <a:p>
            <a:r>
              <a:rPr lang="en-US" sz="3200" dirty="0" smtClean="0"/>
              <a:t>                English, 1635-1703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ir-isaac-newton-english-physicist-mathematician-and-alchemist-as-a-picture-id128621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0"/>
            <a:ext cx="4625727" cy="55206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5638800"/>
            <a:ext cx="579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             Sir Isaac Newton</a:t>
            </a:r>
          </a:p>
          <a:p>
            <a:r>
              <a:rPr lang="en-US" sz="3200" dirty="0" smtClean="0"/>
              <a:t>              English, 1643-1727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_Faraday_Th_Phillips_oil_18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295" y="0"/>
            <a:ext cx="4858505" cy="52414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5410200"/>
            <a:ext cx="586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             Michael Faraday</a:t>
            </a:r>
          </a:p>
          <a:p>
            <a:r>
              <a:rPr lang="en-US" sz="3200" dirty="0" smtClean="0"/>
              <a:t>              English, 1791-1841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ntgen_portrait_pho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0"/>
            <a:ext cx="4661157" cy="51006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0200" y="5410200"/>
            <a:ext cx="6248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          Wilhelm Rontgen</a:t>
            </a:r>
          </a:p>
          <a:p>
            <a:r>
              <a:rPr lang="en-US" sz="3200" dirty="0" smtClean="0"/>
              <a:t>          German, 1845-1923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x_Planck_19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10857" y="0"/>
            <a:ext cx="5522285" cy="5486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1600" y="5791200"/>
            <a:ext cx="632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                       Max Planck</a:t>
            </a:r>
          </a:p>
          <a:p>
            <a:r>
              <a:rPr lang="en-US" sz="3200" dirty="0" smtClean="0"/>
              <a:t>                   German, 1858-1947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rie_Curie_c19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3535" y="0"/>
            <a:ext cx="4417265" cy="50703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5257800"/>
            <a:ext cx="5638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              Marie Curie</a:t>
            </a:r>
          </a:p>
          <a:p>
            <a:r>
              <a:rPr lang="en-US" sz="3200" dirty="0" smtClean="0"/>
              <a:t>                  Polish,   1867-1934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.C.Bo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8593" y="0"/>
            <a:ext cx="4326814" cy="5181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5334000"/>
            <a:ext cx="6248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            </a:t>
            </a:r>
            <a:r>
              <a:rPr lang="en-US" sz="2800" dirty="0" err="1" smtClean="0"/>
              <a:t>Jagadish</a:t>
            </a:r>
            <a:r>
              <a:rPr lang="en-US" sz="2800" dirty="0" smtClean="0"/>
              <a:t> Chandra Bose</a:t>
            </a:r>
          </a:p>
          <a:p>
            <a:r>
              <a:rPr lang="en-US" sz="2800" dirty="0" smtClean="0"/>
              <a:t>       Born in </a:t>
            </a:r>
            <a:r>
              <a:rPr lang="en-US" sz="2800" dirty="0" err="1" smtClean="0"/>
              <a:t>Munshiganj</a:t>
            </a:r>
            <a:r>
              <a:rPr lang="en-US" sz="2800" dirty="0" smtClean="0"/>
              <a:t>, Bangladesh</a:t>
            </a:r>
          </a:p>
          <a:p>
            <a:r>
              <a:rPr lang="en-US" sz="2800" dirty="0" smtClean="0"/>
              <a:t>           30 Nov 1858- 23 Nov 1937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140</Words>
  <Application>Microsoft Office PowerPoint</Application>
  <PresentationFormat>On-screen Show (4:3)</PresentationFormat>
  <Paragraphs>38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MIMI</dc:creator>
  <cp:lastModifiedBy>User</cp:lastModifiedBy>
  <cp:revision>37</cp:revision>
  <dcterms:created xsi:type="dcterms:W3CDTF">2006-08-16T00:00:00Z</dcterms:created>
  <dcterms:modified xsi:type="dcterms:W3CDTF">2017-11-08T08:01:10Z</dcterms:modified>
</cp:coreProperties>
</file>